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9" d="100"/>
          <a:sy n="49" d="100"/>
        </p:scale>
        <p:origin x="2813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a Lindseth" userId="0ed3007d-65de-4f09-a8f5-d45e3aa73ec2" providerId="ADAL" clId="{BA385EBD-19CB-49BE-B4F9-8072E5C97368}"/>
    <pc:docChg chg="modSld">
      <pc:chgData name="Ina Lindseth" userId="0ed3007d-65de-4f09-a8f5-d45e3aa73ec2" providerId="ADAL" clId="{BA385EBD-19CB-49BE-B4F9-8072E5C97368}" dt="2023-03-21T12:44:24.164" v="2" actId="13926"/>
      <pc:docMkLst>
        <pc:docMk/>
      </pc:docMkLst>
      <pc:sldChg chg="modSp mod">
        <pc:chgData name="Ina Lindseth" userId="0ed3007d-65de-4f09-a8f5-d45e3aa73ec2" providerId="ADAL" clId="{BA385EBD-19CB-49BE-B4F9-8072E5C97368}" dt="2023-03-21T12:44:24.164" v="2" actId="13926"/>
        <pc:sldMkLst>
          <pc:docMk/>
          <pc:sldMk cId="875328376" sldId="256"/>
        </pc:sldMkLst>
        <pc:spChg chg="mod">
          <ac:chgData name="Ina Lindseth" userId="0ed3007d-65de-4f09-a8f5-d45e3aa73ec2" providerId="ADAL" clId="{BA385EBD-19CB-49BE-B4F9-8072E5C97368}" dt="2023-03-21T12:44:24.164" v="2" actId="13926"/>
          <ac:spMkLst>
            <pc:docMk/>
            <pc:sldMk cId="875328376" sldId="256"/>
            <ac:spMk id="12" creationId="{8A625ED2-C89E-5753-9766-2DFDA55B3EE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3E18-9F56-40F2-9E7D-B43D380B690B}" type="datetimeFigureOut">
              <a:rPr lang="nb-NO" smtClean="0"/>
              <a:t>21.03.2023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A097-DFAD-4FB8-80D4-F598A58A25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616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3E18-9F56-40F2-9E7D-B43D380B690B}" type="datetimeFigureOut">
              <a:rPr lang="nb-NO" smtClean="0"/>
              <a:t>21.03.2023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A097-DFAD-4FB8-80D4-F598A58A25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914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3E18-9F56-40F2-9E7D-B43D380B690B}" type="datetimeFigureOut">
              <a:rPr lang="nb-NO" smtClean="0"/>
              <a:t>21.03.2023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A097-DFAD-4FB8-80D4-F598A58A25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421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3E18-9F56-40F2-9E7D-B43D380B690B}" type="datetimeFigureOut">
              <a:rPr lang="nb-NO" smtClean="0"/>
              <a:t>21.03.2023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A097-DFAD-4FB8-80D4-F598A58A25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677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3E18-9F56-40F2-9E7D-B43D380B690B}" type="datetimeFigureOut">
              <a:rPr lang="nb-NO" smtClean="0"/>
              <a:t>21.03.2023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A097-DFAD-4FB8-80D4-F598A58A25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749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3E18-9F56-40F2-9E7D-B43D380B690B}" type="datetimeFigureOut">
              <a:rPr lang="nb-NO" smtClean="0"/>
              <a:t>21.03.2023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A097-DFAD-4FB8-80D4-F598A58A25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4841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3E18-9F56-40F2-9E7D-B43D380B690B}" type="datetimeFigureOut">
              <a:rPr lang="nb-NO" smtClean="0"/>
              <a:t>21.03.2023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A097-DFAD-4FB8-80D4-F598A58A25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952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3E18-9F56-40F2-9E7D-B43D380B690B}" type="datetimeFigureOut">
              <a:rPr lang="nb-NO" smtClean="0"/>
              <a:t>21.03.2023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A097-DFAD-4FB8-80D4-F598A58A25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0539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3E18-9F56-40F2-9E7D-B43D380B690B}" type="datetimeFigureOut">
              <a:rPr lang="nb-NO" smtClean="0"/>
              <a:t>21.03.2023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A097-DFAD-4FB8-80D4-F598A58A25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804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3E18-9F56-40F2-9E7D-B43D380B690B}" type="datetimeFigureOut">
              <a:rPr lang="nb-NO" smtClean="0"/>
              <a:t>21.03.2023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A097-DFAD-4FB8-80D4-F598A58A25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104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3E18-9F56-40F2-9E7D-B43D380B690B}" type="datetimeFigureOut">
              <a:rPr lang="nb-NO" smtClean="0"/>
              <a:t>21.03.2023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A097-DFAD-4FB8-80D4-F598A58A25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874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C3E18-9F56-40F2-9E7D-B43D380B690B}" type="datetimeFigureOut">
              <a:rPr lang="nb-NO" smtClean="0"/>
              <a:t>21.03.2023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FA097-DFAD-4FB8-80D4-F598A58A25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399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98372647-2549-FC32-F3E8-01DC61841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939" y="0"/>
            <a:ext cx="3981062" cy="3687196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B3A4270-CBC1-7A49-B7FD-D6E0F48DE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3296675" cy="185213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4BEBCB02-B057-C765-C701-1BB6D7E3A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52133"/>
            <a:ext cx="3296675" cy="1835063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3CB1DF0E-09AA-2182-57A0-84D2E32B5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8A625ED2-C89E-5753-9766-2DFDA55B3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655" y="3915562"/>
            <a:ext cx="4418197" cy="851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Flyplasser:</a:t>
            </a:r>
            <a:endParaRPr lang="nb-NO" altLang="nb-NO" sz="1400" dirty="0">
              <a:highlight>
                <a:srgbClr val="FFFF00"/>
              </a:highligh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Gardermoen</a:t>
            </a: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Gardermoen Lufthavn – Porsgrunn</a:t>
            </a: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RE11 – Skien (Går 1 gang i timen)</a:t>
            </a: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Tid: </a:t>
            </a:r>
            <a:r>
              <a:rPr kumimoji="0" lang="nb-NO" altLang="nb-NO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2,5 timer</a:t>
            </a: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Deretter buss videre:</a:t>
            </a: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Porsgrunn Kammerherreløkka – Badeparken (</a:t>
            </a:r>
            <a:r>
              <a:rPr kumimoji="0" lang="nb-NO" altLang="nb-NO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Hotell Skjærgården)</a:t>
            </a: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Buss M1 – Langesund</a:t>
            </a: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Tid: 35 min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altLang="nb-NO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Sandefjord Torp</a:t>
            </a: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Torp Lufthavn – Torp Togstasjon</a:t>
            </a: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 Buss S174 (Shuttlebuss)</a:t>
            </a: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Tid: 4 minutter</a:t>
            </a: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Tog videre fra Torp Togstasjon:</a:t>
            </a: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Torp - PorsgrunnRE11 – Skien (Går 1 gang i timen)</a:t>
            </a: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Tid: 32 minutter</a:t>
            </a: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Deretter buss videre:</a:t>
            </a: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Porsgrunn Kammerherreløkka – Badeparken (</a:t>
            </a:r>
            <a:r>
              <a:rPr kumimoji="0" lang="nb-NO" altLang="nb-NO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Hotell Skjærgården)</a:t>
            </a: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Buss M1 – Langesund</a:t>
            </a: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Tid: 35 minutter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altLang="nb-NO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 Oslo:</a:t>
            </a:r>
            <a:endParaRPr lang="nb-NO" altLang="nb-NO" sz="1200" u="sng" dirty="0">
              <a:highlight>
                <a:srgbClr val="FFFF00"/>
              </a:highligh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Buss</a:t>
            </a: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Oslo Bussterminal – Skjelsvik Knutepunkt:</a:t>
            </a: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NOR-WAY Bussekspress – Linje 192 (Kristiansand</a:t>
            </a: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Tid: 2 timer</a:t>
            </a: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Skjelsvik Knutepunkt - </a:t>
            </a:r>
            <a:r>
              <a:rPr kumimoji="0" lang="nb-NO" altLang="nb-NO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Hotell Skjærgården</a:t>
            </a: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Buss M1 Langesund (går hvert 20 minutt (pris 45,-)</a:t>
            </a: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Tid: 18 minutter</a:t>
            </a: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Tog:</a:t>
            </a: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Oslo S – Porsgrunn</a:t>
            </a: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RE11 – Skien</a:t>
            </a: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Tid: 2,5 timer</a:t>
            </a: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Deretter buss videre</a:t>
            </a: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Porsgrunn Kammerherreløkka – Badeparken (</a:t>
            </a:r>
            <a:r>
              <a:rPr kumimoji="0" lang="nb-NO" altLang="nb-NO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Hotell Skjærgården) </a:t>
            </a: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Buss M1 – Langesund</a:t>
            </a: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Tid: 35 minutter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 Kristiansand</a:t>
            </a: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Kristiansand Rutebilstasjon – Skjelsvik Knutepunkt</a:t>
            </a: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Buss VY190 Oslo</a:t>
            </a: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Tid: 2t 20 min</a:t>
            </a: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Bytt buss</a:t>
            </a: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Skjelsvik Knutepunkt - </a:t>
            </a:r>
            <a:r>
              <a:rPr kumimoji="0" lang="nb-NO" altLang="nb-NO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Hotell Skjærgården</a:t>
            </a: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Buss M1 Langesund (går hvert 20 minutt (pris 45,-)</a:t>
            </a: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Tid: 18 minutter</a:t>
            </a: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CDAAE7A2-9CA0-AC2D-57D8-E1E1B5299CDB}"/>
              </a:ext>
            </a:extLst>
          </p:cNvPr>
          <p:cNvSpPr txBox="1"/>
          <p:nvPr/>
        </p:nvSpPr>
        <p:spPr>
          <a:xfrm>
            <a:off x="1438470" y="3715508"/>
            <a:ext cx="342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REISERUTE OG KARTPLANLEGGER</a:t>
            </a:r>
            <a:endParaRPr kumimoji="0" lang="nb-NO" altLang="nb-NO" sz="6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75328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</TotalTime>
  <Words>222</Words>
  <Application>Microsoft Office PowerPoint</Application>
  <PresentationFormat>Widescreen</PresentationFormat>
  <Paragraphs>52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Ina Lindseth</dc:creator>
  <cp:lastModifiedBy>Ina Lindseth</cp:lastModifiedBy>
  <cp:revision>1</cp:revision>
  <dcterms:created xsi:type="dcterms:W3CDTF">2023-03-21T12:32:49Z</dcterms:created>
  <dcterms:modified xsi:type="dcterms:W3CDTF">2023-03-21T12:44:33Z</dcterms:modified>
</cp:coreProperties>
</file>